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5F75-846F-7674-AC5A-5F650775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930" y="1928191"/>
            <a:ext cx="8007627" cy="834886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574D9-926B-DF05-26D1-515B9E59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930" y="2862469"/>
            <a:ext cx="8007627" cy="9600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46FA1-61D1-889D-69FA-6974D7DB24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BD0BD-48D1-8FAF-64D1-6299924E96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9" y="6728791"/>
            <a:ext cx="590881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E9AFF-95D9-94AC-DE4D-98C95AD7A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35379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FAC9-F1B0-0101-655D-58C10073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52CB-ECAB-29D3-4D51-06A13A910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65C35-5611-AAD2-FD24-53D8AC133F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D3894-D08F-48A8-3C58-0A8DA7788A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9" y="6728791"/>
            <a:ext cx="590881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32BCE-B9AF-8F27-AAB2-BB78BA5BD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35379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28E1-A0C1-9B8A-0240-E3E7F2FFA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991" y="1630016"/>
            <a:ext cx="9144000" cy="72555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2BF6-1066-B04C-DBB0-DAB1BB1F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991" y="2524539"/>
            <a:ext cx="9144000" cy="25543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E5579-1B10-2270-0015-C0CE3BB1B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85B71-D65A-2BC9-1224-DD87E262D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9" y="6728791"/>
            <a:ext cx="590881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70A7E-B82A-2048-9653-D0DDA7144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35379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8B4D-FEBA-B15B-EA96-ED71A3E1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53540"/>
            <a:ext cx="1051559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A8ABE-E3B6-0E66-ACD5-D27D5C04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E025B-E6DF-A5DF-2449-F20AF943CA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46EC2-EA55-DF7E-C9C4-6BF08899B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9" y="6728791"/>
            <a:ext cx="590881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62FC0-8D90-0E38-3CBF-2644DE38C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35379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certificate&#10;&#10;Description automatically generated">
            <a:extLst>
              <a:ext uri="{FF2B5EF4-FFF2-40B4-BE49-F238E27FC236}">
                <a16:creationId xmlns:a16="http://schemas.microsoft.com/office/drawing/2014/main" id="{08FA6083-41F4-7198-8CC3-3048D86B35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2"/>
            <a:ext cx="12192002" cy="68580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2F8296-162C-86E0-CCD3-260679B2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1878495"/>
            <a:ext cx="8733183" cy="646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2FF8C-F678-BD52-CD0B-1E20EEF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086" y="2593950"/>
            <a:ext cx="8733183" cy="1967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409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business card&#10;&#10;Description automatically generated">
            <a:extLst>
              <a:ext uri="{FF2B5EF4-FFF2-40B4-BE49-F238E27FC236}">
                <a16:creationId xmlns:a16="http://schemas.microsoft.com/office/drawing/2014/main" id="{2C11803D-CD28-B879-C4AD-74F2D6A6EC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30F39-15EA-E2F8-85C7-4CA794938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65870"/>
            <a:ext cx="10515599" cy="641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38923-DA84-D849-9B67-5A90FF098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4101"/>
            <a:ext cx="10515600" cy="1893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7F209-ED3E-5F79-4084-0DA36459F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21D6F-518B-6A20-93A6-84C13DD4F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9" y="6728791"/>
            <a:ext cx="590881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B595BC-17FC-B416-7293-827015BF8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35379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FC8-1CFB-2A02-5825-79B22C18E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944A2-D588-BD92-59D1-4AF791C2E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D161-078C-2F60-C9D0-DF80B6619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8E038-2582-C93C-FB4E-16E49AB36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6</cp:revision>
  <dcterms:created xsi:type="dcterms:W3CDTF">2023-08-30T20:05:52Z</dcterms:created>
  <dcterms:modified xsi:type="dcterms:W3CDTF">2023-09-06T20:04:11Z</dcterms:modified>
</cp:coreProperties>
</file>